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0" r:id="rId7"/>
    <p:sldId id="274" r:id="rId8"/>
    <p:sldId id="276" r:id="rId9"/>
    <p:sldId id="269" r:id="rId10"/>
    <p:sldId id="268" r:id="rId11"/>
    <p:sldId id="261" r:id="rId12"/>
    <p:sldId id="262" r:id="rId13"/>
    <p:sldId id="273" r:id="rId14"/>
    <p:sldId id="271" r:id="rId1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A02B-52EA-4CBD-893A-6655B2DA008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E934A-14A1-401F-827B-A4E565038B5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892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E934A-14A1-401F-827B-A4E565038B5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51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F884-F952-BA5C-998E-B6FFE5C36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115B1FF-2AD7-7866-6B83-8F0AE8089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DA2FB46-DF3A-14D5-41C7-20291BF5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5F9888D-7581-D7CA-D9AB-050AD1D4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507B01-1D40-6A9F-5921-66419317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64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D3D28-F660-FEB5-985C-9EBF13D7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C69FA0-CE1E-E949-2C8A-C6D228042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6DD2D8-5414-540C-C0FC-94DF86A6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DE6976-7363-13D9-81EE-C67EE89D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277F08-1BF5-7719-A67C-520E3CB8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1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A175E86-DB2F-1F05-9D3C-491BD509D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ED19F9-E6C2-BF09-0AC1-5C29F336E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5685034-3C6A-ED62-3BDF-2FDFA15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BC1D75C-9563-6B56-CCFA-F09E529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47CAE0E-7333-4F90-32B5-34064073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169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D5BF4-CFD2-89D2-C3E9-6649A28B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B2B1E-F022-13EB-60F2-0CDF99A7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FC68FE-091D-8175-AF47-78E517AF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427016-B9E8-FB83-E420-2F6FEB3A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56834F-096D-6CE9-211B-5E858EEA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042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8EF50-F3EF-4619-67E0-739572FA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849EE8E-F91F-7F66-B4FC-44BC0D5C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7F8484E-6E1B-BC87-4404-B3D77BF3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7C09F26-4952-FCC2-1B45-42ADA202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553833-3E0C-B0B9-5E1F-E87AF70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0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C7D1F-7882-2FF0-550F-DA27F44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54FD9F-124D-6347-92A4-9BD571B95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1D8F059-312F-24AD-EA78-8D6355B67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04F785-A26E-18B1-E2C1-40D6A0B1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6B52B6D-94AB-4E28-5356-9047AA10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2B593A9-F0D0-8230-D1FD-5A64B3B0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73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A7F9E-91CA-09B2-E53C-5BD0CA62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704470-EDBC-44E2-9556-08986D5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1B0E85D-9757-F022-ED9B-E2E821C7D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BB090B-4D66-C8ED-0381-FD0FCF1CB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9B4BA1-6840-C715-37B8-8AB2922E0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255C8EC-A6AB-DC3C-C264-62BB0A6C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92AB8D4-1799-7754-7FBB-25F91F38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157FBBA-E9C4-55E9-2075-E7C5E30F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30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79F73-4CE8-26FA-3270-DA1F4E32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B471FA0-CEF2-307D-D560-F2F801CD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14C6F55-3601-E904-861F-AD06493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E476FD3-E79E-D55D-A6CF-DC5AC5C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250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72E5470-2EF2-1D96-BE6C-A68BC2E4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B1CF67A-3D98-5AC4-A1EF-97BC178F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638EB2D-2669-B80A-B6FA-8D7EE99B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296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AE526-1AAE-AA8F-5B92-E82FDAFF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520C073-BBFD-A3B2-3BD5-B4A63208F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1014E64-3B54-DB9B-0686-CCA15BE50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6CE3E09-BF05-5DFC-47F7-960B3D8F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CE2D327-4E12-BE8A-44E7-ADCAD35D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03B0C3E-F6A1-602B-26F9-32CC7658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328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60CDE-BE72-7389-6F9D-8B2EAC9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03ADFBE-3748-851F-0904-00CC2958E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7477829-8906-8793-9A7E-1E1E4928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9537FC6-AD8E-0AC0-3081-8A3C8514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BE1F1ED-96BE-12FF-5A11-E123AE4A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03F3BCC-E168-3BA8-6943-35C6D624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83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C299DE4-CDBD-1753-251E-D04D2FE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7D8EE7-F541-F00D-041B-36F487DB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BCB4E9-F766-77C9-6FB6-EC6176466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8CE82-044A-45D0-86C2-EF548AB8E9DC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203CA05-B3ED-E3A7-B7A9-497F799FD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D57FDC-B033-E0D5-A362-7A2E1156C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16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2D1DA-E01F-D58B-9451-A439DB552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8779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387824E-49DA-3A4D-7C3E-C8D9BAA3B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BADEF-2FD2-4092-0CF1-50A71546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019" y="1600200"/>
            <a:ext cx="4775433" cy="3585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C36FF5-4E25-0C5E-C50D-6E10C5E4E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20841" y="1003881"/>
            <a:ext cx="6875646" cy="27502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09000A-AB86-2AB8-344A-E583BC29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0370" y="3754139"/>
            <a:ext cx="4005413" cy="30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F0DD-11C9-7342-F58B-E245B3ADA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60E3A-3BA3-18AE-8019-69413885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Overview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52CD7B-D94E-020B-FD69-FD8F797D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solutions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data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Disadvanteges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74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40463-9252-1499-E128-E12A83FE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04" y="154241"/>
            <a:ext cx="6835366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411AD1-D46E-465D-4815-C26DBA157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35366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always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more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problem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Fit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LJGauss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with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closed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Uncertainties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 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Gaussian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Process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Regression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4">
            <a:extLst>
              <a:ext uri="{FF2B5EF4-FFF2-40B4-BE49-F238E27FC236}">
                <a16:creationId xmlns:a16="http://schemas.microsoft.com/office/drawing/2014/main" id="{0FD8279B-1C36-5140-1C54-37ED2710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359" y="-312928"/>
            <a:ext cx="4775433" cy="358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AAF73A-5D32-8142-294A-18024B00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5358" y="3272536"/>
            <a:ext cx="4775433" cy="35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D8A23F-E855-5008-9125-032B080F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" y="1565743"/>
            <a:ext cx="10515600" cy="4351338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Combat overfitting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stopping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4A32D0-C82B-4303-82A9-DCAE39477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653" y="3665736"/>
            <a:ext cx="9160042" cy="28184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5765952-679A-B099-32FD-BCEF4D79DD84}"/>
              </a:ext>
            </a:extLst>
          </p:cNvPr>
          <p:cNvSpPr txBox="1">
            <a:spLocks/>
          </p:cNvSpPr>
          <p:nvPr/>
        </p:nvSpPr>
        <p:spPr>
          <a:xfrm>
            <a:off x="344033" y="118548"/>
            <a:ext cx="683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76105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116788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9808-5918-A431-8DE2-29565BC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822D0D-882A-EDAD-DDB8-75E29F0B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 Regression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Ordinary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Squares (OLS)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illustrate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points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disadvantages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Using Neural Networks for regression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353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ECD2F-403B-DC6A-7327-52A4C78D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OLS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C56F9-9DC8-9768-38DA-9B424822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29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solutions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overfit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of fit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1EF99F0-0520-8781-2E54-6A30B2B8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018" y="1825625"/>
            <a:ext cx="5448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9EBDE-7A35-2B85-FC38-AD807275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8A213123-B5AE-724A-2EBE-ACF05D519C20}"/>
              </a:ext>
            </a:extLst>
          </p:cNvPr>
          <p:cNvSpPr txBox="1">
            <a:spLocks/>
          </p:cNvSpPr>
          <p:nvPr/>
        </p:nvSpPr>
        <p:spPr>
          <a:xfrm>
            <a:off x="838200" y="18264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85ECD57-2B23-ADE4-2E1B-6CCA6E87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" y="2746946"/>
            <a:ext cx="4963375" cy="380930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D17D75D-593E-B153-1928-2AF7C273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75" y="2746945"/>
            <a:ext cx="4963374" cy="3809303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73B97904-C224-460D-D90C-F9E64E852247}"/>
              </a:ext>
            </a:extLst>
          </p:cNvPr>
          <p:cNvCxnSpPr>
            <a:cxnSpLocks/>
          </p:cNvCxnSpPr>
          <p:nvPr/>
        </p:nvCxnSpPr>
        <p:spPr>
          <a:xfrm>
            <a:off x="5948127" y="3974997"/>
            <a:ext cx="73554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40E4021F-2E26-1CDB-4087-906DE4D13FD5}"/>
              </a:ext>
            </a:extLst>
          </p:cNvPr>
          <p:cNvSpPr txBox="1"/>
          <p:nvPr/>
        </p:nvSpPr>
        <p:spPr>
          <a:xfrm>
            <a:off x="5554503" y="3097824"/>
            <a:ext cx="152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3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C8B7-2271-FD3C-15B8-5ABB3367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015D519-B80A-1026-9400-7DF07F91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248" y="1993452"/>
            <a:ext cx="5295900" cy="4124325"/>
          </a:xfrm>
        </p:spPr>
      </p:pic>
    </p:spTree>
    <p:extLst>
      <p:ext uri="{BB962C8B-B14F-4D97-AF65-F5344CB8AC3E}">
        <p14:creationId xmlns:p14="http://schemas.microsoft.com/office/powerpoint/2010/main" val="12346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F847-A493-669F-E5E6-B1B9040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C8920D-7BDF-A4E0-BFE7-8A173BE3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already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chosen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”form of fit”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data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Kernels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31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trick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33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DC8ADF1-DD8D-D773-B1AE-EAC74957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68" y="2191536"/>
            <a:ext cx="5391150" cy="41814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6B6DC9A-A134-08D3-F2E0-4682DA0E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84" y="3644106"/>
            <a:ext cx="1828800" cy="428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4445167-7D62-60CB-C7FE-D06FAF78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84" y="3567905"/>
            <a:ext cx="2286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4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125D1FC3-EC33-792D-ECD9-63CA29170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75350"/>
            <a:ext cx="2947187" cy="668934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3ED1512-FA43-628D-A7A9-7A9D5B57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771" y="1987191"/>
            <a:ext cx="3252727" cy="61372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0FAB8CE-8D61-C6E6-9B18-DAC503B7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58" y="2013688"/>
            <a:ext cx="800100" cy="51435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20E6C57-B8BF-2EA3-DE2A-5E1EB9FDA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384" y="2139212"/>
            <a:ext cx="1076325" cy="333375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CEF994B1-9CEC-4338-DF75-AAA994ED1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5492" y="2795587"/>
            <a:ext cx="4895850" cy="1266825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03A66821-2EAB-ECB0-880E-2543D18A4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863" y="4257086"/>
            <a:ext cx="9663424" cy="2465343"/>
          </a:xfrm>
          <a:prstGeom prst="rect">
            <a:avLst/>
          </a:prstGeom>
        </p:spPr>
      </p:pic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26B1DD80-FB63-5B31-F78E-96913DF308F0}"/>
              </a:ext>
            </a:extLst>
          </p:cNvPr>
          <p:cNvCxnSpPr>
            <a:cxnSpLocks/>
          </p:cNvCxnSpPr>
          <p:nvPr/>
        </p:nvCxnSpPr>
        <p:spPr>
          <a:xfrm>
            <a:off x="9321282" y="3629608"/>
            <a:ext cx="942391" cy="1073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/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blipFill>
                <a:blip r:embed="rId9"/>
                <a:stretch>
                  <a:fillRect l="-4027" r="-7383" b="-88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Lige pilforbindelse 27">
            <a:extLst>
              <a:ext uri="{FF2B5EF4-FFF2-40B4-BE49-F238E27FC236}">
                <a16:creationId xmlns:a16="http://schemas.microsoft.com/office/drawing/2014/main" id="{F7B7186A-8B01-306C-93C9-B638E321A6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08906" y="3564294"/>
            <a:ext cx="699796" cy="961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/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blipFill>
                <a:blip r:embed="rId10"/>
                <a:stretch>
                  <a:fillRect l="-4688" r="-8594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1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60CF-E882-ABE2-DDAF-A910084D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862CCC30-2647-3B0E-1D2B-17BBAE81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" y="4007032"/>
            <a:ext cx="11174963" cy="2850968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5C06847-681A-7ADB-270A-DACA9FE3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40" y="1303876"/>
            <a:ext cx="10118120" cy="25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80289-2AE7-F46E-03FE-896EAD34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4" y="141511"/>
            <a:ext cx="7507705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FA9A82DB-6E62-0DD8-D9D0-503A05AFB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429000"/>
            <a:ext cx="7305575" cy="29222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30ADCF-4DDC-6E6E-67AE-22C1D805F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4489" y="3299645"/>
            <a:ext cx="4577511" cy="34368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16384A-3AB0-149C-7C19-02D8529E7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4488" y="-40107"/>
            <a:ext cx="4577511" cy="34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250</Words>
  <Application>Microsoft Office PowerPoint</Application>
  <PresentationFormat>Widescreen</PresentationFormat>
  <Paragraphs>63</Paragraphs>
  <Slides>14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Times New Roman</vt:lpstr>
      <vt:lpstr>Office-tema</vt:lpstr>
      <vt:lpstr>Regression</vt:lpstr>
      <vt:lpstr>Outline</vt:lpstr>
      <vt:lpstr>Parametric Regression – OLS regression</vt:lpstr>
      <vt:lpstr>Parametric Regression – Ridge Regression</vt:lpstr>
      <vt:lpstr>Parametric Regression – Ridge Regression</vt:lpstr>
      <vt:lpstr>Parametric Regression – Kernel Ridge Regression</vt:lpstr>
      <vt:lpstr>Kernel trick – K(x_1,x_2 ) vs. Φ(x_1 )⋅Φ(x_2)</vt:lpstr>
      <vt:lpstr>Kernel trick – K(x_1,x_2 ) vs. Φ(x_1 )⋅Φ(x_2)</vt:lpstr>
      <vt:lpstr>Kernel Ridge Regression – Exercise 34</vt:lpstr>
      <vt:lpstr>Parametric Regression – Overview </vt:lpstr>
      <vt:lpstr>Using Neural Networks for Regression</vt:lpstr>
      <vt:lpstr>PowerPoint-præsentation</vt:lpstr>
      <vt:lpstr>NN’s for regression – Exercise 53</vt:lpstr>
      <vt:lpstr>NN’s for regression – Exercise 53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18</cp:revision>
  <dcterms:created xsi:type="dcterms:W3CDTF">2024-12-18T14:15:56Z</dcterms:created>
  <dcterms:modified xsi:type="dcterms:W3CDTF">2025-01-04T19:58:14Z</dcterms:modified>
</cp:coreProperties>
</file>